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mp4" ContentType="video/mp4"/>
  <Default Extension="gif" ContentType="image/gif"/>
  <Default Extension="wdp" ContentType="image/vnd.ms-photo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6"/>
  </p:notesMasterIdLst>
  <p:sldIdLst>
    <p:sldId id="256" r:id="rId3"/>
    <p:sldId id="260" r:id="rId4"/>
    <p:sldId id="259" r:id="rId5"/>
    <p:sldId id="268" r:id="rId6"/>
    <p:sldId id="269" r:id="rId7"/>
    <p:sldId id="270" r:id="rId8"/>
    <p:sldId id="283" r:id="rId9"/>
    <p:sldId id="271" r:id="rId10"/>
    <p:sldId id="272" r:id="rId11"/>
    <p:sldId id="273" r:id="rId12"/>
    <p:sldId id="275" r:id="rId13"/>
    <p:sldId id="276" r:id="rId14"/>
    <p:sldId id="277" r:id="rId15"/>
    <p:sldId id="280" r:id="rId16"/>
    <p:sldId id="281" r:id="rId17"/>
    <p:sldId id="282" r:id="rId18"/>
    <p:sldId id="274" r:id="rId19"/>
    <p:sldId id="284" r:id="rId20"/>
    <p:sldId id="285" r:id="rId21"/>
    <p:sldId id="286" r:id="rId22"/>
    <p:sldId id="287" r:id="rId23"/>
    <p:sldId id="288" r:id="rId24"/>
    <p:sldId id="279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32" autoAdjust="0"/>
    <p:restoredTop sz="70467" autoAdjust="0"/>
  </p:normalViewPr>
  <p:slideViewPr>
    <p:cSldViewPr snapToGrid="0">
      <p:cViewPr varScale="1">
        <p:scale>
          <a:sx n="87" d="100"/>
          <a:sy n="87" d="100"/>
        </p:scale>
        <p:origin x="144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notesMaster" Target="notesMasters/notesMaster1.xml"/><Relationship Id="rId27" Type="http://schemas.openxmlformats.org/officeDocument/2006/relationships/presProps" Target="presProps.xml"/><Relationship Id="rId28" Type="http://schemas.openxmlformats.org/officeDocument/2006/relationships/viewProps" Target="viewProps.xml"/><Relationship Id="rId29" Type="http://schemas.openxmlformats.org/officeDocument/2006/relationships/theme" Target="theme/theme1.xml"/><Relationship Id="rId30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280643-9307-47CD-AC82-BC0AED52BC34}" type="datetimeFigureOut">
              <a:rPr lang="en-US" smtClean="0"/>
              <a:t>4/13/18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10662A-2F82-4633-8C20-FE3A87E294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6281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10662A-2F82-4633-8C20-FE3A87E2941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4039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A mature (2002!), high performance (10's of Petabytes/day at Apple, 400,000 instances)</a:t>
            </a:r>
          </a:p>
          <a:p>
            <a:r>
              <a:rPr lang="en-US" dirty="0"/>
              <a:t>- In use by MANY large companies (https://netty.io/wiki/adopters.html)</a:t>
            </a:r>
          </a:p>
          <a:p>
            <a:r>
              <a:rPr lang="en-US" dirty="0"/>
              <a:t>- Lots of existing Protocol Decoders/Encoders, and body of knowledge/support for creating new ones!</a:t>
            </a:r>
          </a:p>
          <a:p>
            <a:pPr marL="171450" indent="-171450">
              <a:buFontTx/>
              <a:buChar char="-"/>
            </a:pPr>
            <a:r>
              <a:rPr lang="en-US" dirty="0"/>
              <a:t>Great programming model supports "construction of pipelines" through composition, rather than by wrapping as was done in </a:t>
            </a:r>
            <a:r>
              <a:rPr lang="en-US"/>
              <a:t>OWASP </a:t>
            </a:r>
            <a:r>
              <a:rPr lang="en-US" smtClean="0"/>
              <a:t>Proxy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10662A-2F82-4633-8C20-FE3A87E2941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8502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slide simply illustrates the breadth of protocol support that the </a:t>
            </a:r>
            <a:r>
              <a:rPr lang="en-US" dirty="0" err="1"/>
              <a:t>Netty</a:t>
            </a:r>
            <a:r>
              <a:rPr lang="en-US" dirty="0"/>
              <a:t> framework has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10662A-2F82-4633-8C20-FE3A87E2941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7592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illustrates some features of the Channel Pipeline, that it is composed of a number of handlers in sequence, that can choose to handle incoming events, or outgoing events, or both.</a:t>
            </a:r>
          </a:p>
          <a:p>
            <a:endParaRPr lang="en-US" dirty="0"/>
          </a:p>
          <a:p>
            <a:r>
              <a:rPr lang="en-US" dirty="0"/>
              <a:t>Handlers can either process the incoming event and forward it, or respond to it directly.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10662A-2F82-4633-8C20-FE3A87E2941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8625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illustrates how to construct a proxy using two pipelines, by sharing a Relay handler between two pipelines. </a:t>
            </a:r>
          </a:p>
          <a:p>
            <a:endParaRPr lang="en-US" dirty="0"/>
          </a:p>
          <a:p>
            <a:r>
              <a:rPr lang="en-US" dirty="0"/>
              <a:t>This is also responsible for making the messages available to the UI, where they can be viewed, edited and forwarded.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10662A-2F82-4633-8C20-FE3A87E2941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2139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One of the ways Mallet makes it easy to intercept traffic is by making use of </a:t>
            </a:r>
            <a:r>
              <a:rPr lang="en-US" dirty="0" err="1"/>
              <a:t>Netty’s</a:t>
            </a:r>
            <a:r>
              <a:rPr lang="en-US" dirty="0"/>
              <a:t> built-in Socks protocol support</a:t>
            </a:r>
          </a:p>
          <a:p>
            <a:endParaRPr lang="en-US" dirty="0"/>
          </a:p>
          <a:p>
            <a:r>
              <a:rPr lang="en-US" dirty="0"/>
              <a:t>That makes it trivial to intercept most TCP-based traffic, using tools such as </a:t>
            </a:r>
            <a:r>
              <a:rPr lang="en-US" dirty="0" err="1"/>
              <a:t>tsocks</a:t>
            </a:r>
            <a:r>
              <a:rPr lang="en-US" dirty="0"/>
              <a:t>, </a:t>
            </a:r>
            <a:r>
              <a:rPr lang="en-US" dirty="0" err="1"/>
              <a:t>proxychains</a:t>
            </a:r>
            <a:r>
              <a:rPr lang="en-US" dirty="0"/>
              <a:t>, </a:t>
            </a:r>
            <a:r>
              <a:rPr lang="en-US" dirty="0" err="1"/>
              <a:t>etc</a:t>
            </a:r>
            <a:r>
              <a:rPr lang="en-US" dirty="0"/>
              <a:t>, on Linux/OS X, and </a:t>
            </a:r>
            <a:r>
              <a:rPr lang="en-US" dirty="0" err="1"/>
              <a:t>ProxyCap</a:t>
            </a:r>
            <a:r>
              <a:rPr lang="en-US" dirty="0"/>
              <a:t> et al on Windows</a:t>
            </a:r>
          </a:p>
          <a:p>
            <a:endParaRPr lang="en-US" dirty="0"/>
          </a:p>
          <a:p>
            <a:r>
              <a:rPr lang="en-US" dirty="0"/>
              <a:t>It is far simpler to configure </a:t>
            </a:r>
            <a:r>
              <a:rPr lang="en-US" dirty="0" err="1"/>
              <a:t>tsocks</a:t>
            </a:r>
            <a:r>
              <a:rPr lang="en-US" dirty="0"/>
              <a:t> or </a:t>
            </a:r>
            <a:r>
              <a:rPr lang="en-US" dirty="0" err="1"/>
              <a:t>proxychains</a:t>
            </a:r>
            <a:r>
              <a:rPr lang="en-US" dirty="0"/>
              <a:t>, and wrap the applications you are trying to intercept.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10662A-2F82-4633-8C20-FE3A87E2941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64039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just illustrates the main methods that you may wish to override when writing a Handler.</a:t>
            </a:r>
          </a:p>
          <a:p>
            <a:endParaRPr lang="en-US" dirty="0"/>
          </a:p>
          <a:p>
            <a:r>
              <a:rPr lang="en-US" dirty="0"/>
              <a:t>There are others in the interface, but these are likely to be the most useful.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10662A-2F82-4633-8C20-FE3A87E2941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62081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Just an illustration of how little work it actually is to make some custom changes to a message</a:t>
            </a:r>
          </a:p>
          <a:p>
            <a:endParaRPr lang="en-US" dirty="0"/>
          </a:p>
          <a:p>
            <a:r>
              <a:rPr lang="en-US" dirty="0"/>
              <a:t>This makes the text in a </a:t>
            </a:r>
            <a:r>
              <a:rPr lang="en-US" dirty="0" err="1"/>
              <a:t>TextWebSocketFrame</a:t>
            </a:r>
            <a:r>
              <a:rPr lang="en-US" dirty="0"/>
              <a:t> uppercase.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10662A-2F82-4633-8C20-FE3A87E2941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09609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10662A-2F82-4633-8C20-FE3A87E2941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84128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833AC5-A31E-2541-B78C-062AFA63501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2829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10662A-2F82-4633-8C20-FE3A87E2941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0664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We’re SensePost – an information security consultancy</a:t>
            </a:r>
          </a:p>
          <a:p>
            <a:r>
              <a:rPr lang="en-GB" dirty="0"/>
              <a:t>We started in 2001</a:t>
            </a:r>
            <a:r>
              <a:rPr lang="en-GB" baseline="0" dirty="0"/>
              <a:t> in </a:t>
            </a:r>
            <a:r>
              <a:rPr lang="en-GB" baseline="0" dirty="0" err="1"/>
              <a:t>Roelof’s</a:t>
            </a:r>
            <a:r>
              <a:rPr lang="en-GB" baseline="0" dirty="0"/>
              <a:t> bedroom</a:t>
            </a:r>
          </a:p>
          <a:p>
            <a:r>
              <a:rPr lang="en-GB" baseline="0" dirty="0"/>
              <a:t>On the 14</a:t>
            </a:r>
            <a:r>
              <a:rPr lang="en-GB" baseline="30000" dirty="0"/>
              <a:t>th</a:t>
            </a:r>
            <a:r>
              <a:rPr lang="en-GB" baseline="0" dirty="0"/>
              <a:t> of Feb, so you can guess they were all single</a:t>
            </a:r>
          </a:p>
          <a:p>
            <a:r>
              <a:rPr lang="en-GB" baseline="0" dirty="0"/>
              <a:t>We have a presence in </a:t>
            </a:r>
            <a:r>
              <a:rPr lang="en-GB" baseline="0" dirty="0" err="1"/>
              <a:t>Pta</a:t>
            </a:r>
            <a:r>
              <a:rPr lang="en-GB" baseline="0" dirty="0"/>
              <a:t>, Cape Town and LDN</a:t>
            </a:r>
          </a:p>
          <a:p>
            <a:r>
              <a:rPr lang="en-GB" dirty="0"/>
              <a:t>We</a:t>
            </a:r>
            <a:r>
              <a:rPr lang="en-GB" baseline="0" dirty="0"/>
              <a:t> perform security assessments, help people build secure systems, provide managed security automation services such as </a:t>
            </a:r>
            <a:r>
              <a:rPr lang="en-GB" baseline="0" dirty="0" err="1"/>
              <a:t>vuln</a:t>
            </a:r>
            <a:r>
              <a:rPr lang="en-GB" baseline="0" dirty="0"/>
              <a:t> scanning and phishing and provide a training curriculum</a:t>
            </a:r>
          </a:p>
          <a:p>
            <a:endParaRPr lang="en-GB" baseline="0" dirty="0"/>
          </a:p>
          <a:p>
            <a:r>
              <a:rPr lang="en-GB" baseline="0" dirty="0"/>
              <a:t>My name is Rogan Dawes, I’m a researcher and have been writing proxies since around 2002. Sometimes it feels that a proxy is a solution to every problem</a:t>
            </a:r>
          </a:p>
          <a:p>
            <a:r>
              <a:rPr lang="en-GB" baseline="0" dirty="0"/>
              <a:t>For example, I also created </a:t>
            </a:r>
            <a:r>
              <a:rPr lang="en-GB" baseline="0" dirty="0" err="1"/>
              <a:t>USaBUSe</a:t>
            </a:r>
            <a:r>
              <a:rPr lang="en-GB" baseline="0" dirty="0"/>
              <a:t>, that proxies shells over USB Keyboards!</a:t>
            </a:r>
          </a:p>
          <a:p>
            <a:endParaRPr lang="en-GB" baseline="0" dirty="0"/>
          </a:p>
          <a:p>
            <a:r>
              <a:rPr lang="en-GB" baseline="0" dirty="0"/>
              <a:t>You can reach me at those addresses</a:t>
            </a:r>
          </a:p>
          <a:p>
            <a:endParaRPr lang="en-GB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3AC5-A31E-2541-B78C-062AFA63501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70932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Communication between systems is a fundamental of modern applications, a good chunk of which is done using HTTP and HTTPS</a:t>
            </a:r>
          </a:p>
          <a:p>
            <a:pPr marL="171450" indent="-171450">
              <a:buFontTx/>
              <a:buChar char="-"/>
            </a:pPr>
            <a:endParaRPr lang="en-US" dirty="0"/>
          </a:p>
          <a:p>
            <a:pPr marL="171450" indent="-171450">
              <a:buFontTx/>
              <a:buChar char="-"/>
            </a:pPr>
            <a:r>
              <a:rPr lang="en-US" dirty="0"/>
              <a:t>However, what can we do about the applications that don’t use HTTP/HTTPS? Shrug and call it good? No way!</a:t>
            </a:r>
          </a:p>
          <a:p>
            <a:pPr marL="171450" indent="-171450">
              <a:buFontTx/>
              <a:buChar char="-"/>
            </a:pPr>
            <a:r>
              <a:rPr lang="en-US" dirty="0"/>
              <a:t>Subversion of that communication can result in unintended access, just like it can when tampering with HTTP. </a:t>
            </a:r>
          </a:p>
          <a:p>
            <a:pPr marL="171450" indent="-171450">
              <a:buFontTx/>
              <a:buChar char="-"/>
            </a:pPr>
            <a:r>
              <a:rPr lang="en-US" dirty="0"/>
              <a:t>In fact, intercepting non-HTTP protocols often takes you back to the 90’s, simply because these apps often haven’t been properly audited from a </a:t>
            </a:r>
            <a:r>
              <a:rPr lang="en-US" dirty="0" err="1"/>
              <a:t>comms</a:t>
            </a:r>
            <a:r>
              <a:rPr lang="en-US" dirty="0"/>
              <a:t> perspective.</a:t>
            </a:r>
          </a:p>
          <a:p>
            <a:pPr marL="171450" indent="-171450">
              <a:buFontTx/>
              <a:buChar char="-"/>
            </a:pPr>
            <a:r>
              <a:rPr lang="en-US" dirty="0"/>
              <a:t>Something we have seen for almost two decades in the HTTP space, starting with Achilles in 2000.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10662A-2F82-4633-8C20-FE3A87E2941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8502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video shows the Protocol graph component of Mallet. There is a TCP graph on the left, and a UDP graph on the right.</a:t>
            </a:r>
          </a:p>
          <a:p>
            <a:endParaRPr lang="en-US" dirty="0"/>
          </a:p>
          <a:p>
            <a:r>
              <a:rPr lang="en-US" dirty="0"/>
              <a:t>The TCP graph is configured with handlers for port 443 (SSL, HTTP, </a:t>
            </a:r>
            <a:r>
              <a:rPr lang="en-US" dirty="0" err="1"/>
              <a:t>WebSockets</a:t>
            </a:r>
            <a:r>
              <a:rPr lang="en-US" dirty="0"/>
              <a:t>), port 80 (</a:t>
            </a:r>
            <a:r>
              <a:rPr lang="en-US" dirty="0" err="1"/>
              <a:t>HTTP+WebSockets</a:t>
            </a:r>
            <a:r>
              <a:rPr lang="en-US" dirty="0"/>
              <a:t>), and then everything else, while the UDP graph is configured with DNS handlers.</a:t>
            </a:r>
          </a:p>
          <a:p>
            <a:endParaRPr lang="en-US" dirty="0"/>
          </a:p>
          <a:p>
            <a:r>
              <a:rPr lang="en-US" dirty="0"/>
              <a:t>The demonstration shows a command line </a:t>
            </a:r>
            <a:r>
              <a:rPr lang="en-US" dirty="0" err="1"/>
              <a:t>websockets</a:t>
            </a:r>
            <a:r>
              <a:rPr lang="en-US" dirty="0"/>
              <a:t> client making a connection to the websockets.org echo server, sending a message, and getting the identical message echoed back.</a:t>
            </a:r>
          </a:p>
          <a:p>
            <a:endParaRPr lang="en-US" dirty="0"/>
          </a:p>
          <a:p>
            <a:r>
              <a:rPr lang="en-US" dirty="0"/>
              <a:t>Next, we wrap the </a:t>
            </a:r>
            <a:r>
              <a:rPr lang="en-US" dirty="0" err="1"/>
              <a:t>websockets</a:t>
            </a:r>
            <a:r>
              <a:rPr lang="en-US" dirty="0"/>
              <a:t> client, intercepting its communications, and redirecting it through Mallet.</a:t>
            </a:r>
          </a:p>
          <a:p>
            <a:endParaRPr lang="en-US" dirty="0"/>
          </a:p>
          <a:p>
            <a:r>
              <a:rPr lang="en-US" dirty="0"/>
              <a:t>Now when we send the same message, it comes back in uppercase, due to a tamper script in Mallet, that specifically focuses on </a:t>
            </a:r>
            <a:r>
              <a:rPr lang="en-US" dirty="0" err="1"/>
              <a:t>TextWebsocketFrame’s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/>
              <a:t>Finally, to demonstrate the UDP functionality, I do a hostname lookup against the Mallet UDP listener. It is configured to parse DNS requests and responses, and relay them to Google DNS. In this demonstration, I do a “dig” for google.com, but the answers that come back are for www.sensepost.com instead.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10662A-2F82-4633-8C20-FE3A87E2941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2064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Why is intercepting arbitrary protocols hard?</a:t>
            </a:r>
          </a:p>
          <a:p>
            <a:r>
              <a:rPr lang="en-US" dirty="0"/>
              <a:t>   - HTTP(S) is a fairly simple protocol. It’s well defined, stateless, Request/Response based protocol. To a large extent, requests can be independently replayed, on a different socket, with little fundamental changes required. (Excluding things like NTLM </a:t>
            </a:r>
            <a:r>
              <a:rPr lang="en-US" dirty="0" err="1"/>
              <a:t>auth</a:t>
            </a:r>
            <a:r>
              <a:rPr lang="en-US" dirty="0"/>
              <a:t>, but still).</a:t>
            </a:r>
          </a:p>
          <a:p>
            <a:r>
              <a:rPr lang="en-US" dirty="0"/>
              <a:t>   - Arbitrary protocols have additional considerations, like sequence (who talks first), connection/session state, data timeouts, delimiting messages/frames, etc.</a:t>
            </a:r>
          </a:p>
          <a:p>
            <a:r>
              <a:rPr lang="en-US" dirty="0"/>
              <a:t>   - Most proxies for arbitrary protocols are once-off, hard-coded implementations for a specific instance, often not shared/sharable. Or else wrappers around </a:t>
            </a:r>
            <a:r>
              <a:rPr lang="en-US" dirty="0" err="1"/>
              <a:t>socat</a:t>
            </a:r>
            <a:r>
              <a:rPr lang="en-US" dirty="0"/>
              <a:t>!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10662A-2F82-4633-8C20-FE3A87E2941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7698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Example of a protocol with demonstrated vulnerabilities (TN3270)</a:t>
            </a:r>
          </a:p>
          <a:p>
            <a:endParaRPr lang="en-US" dirty="0"/>
          </a:p>
          <a:p>
            <a:r>
              <a:rPr lang="en-US" dirty="0"/>
              <a:t>Hidden fields, read-only fields, etc. Things we’ve been attacking for years on the web using an intercepting HTTP proxy, that have been out of our reach for other protocols.</a:t>
            </a:r>
          </a:p>
          <a:p>
            <a:endParaRPr lang="en-US" dirty="0"/>
          </a:p>
          <a:p>
            <a:r>
              <a:rPr lang="en-US" dirty="0"/>
              <a:t>Granted, there will be a fair amount of work required to implement a TN3270 protocol codec. But you won’t have to do the SSL part, and you won’t have to worry about the TCP Listener, and the message forwarding, </a:t>
            </a:r>
            <a:r>
              <a:rPr lang="en-US" dirty="0" err="1"/>
              <a:t>etc</a:t>
            </a:r>
            <a:r>
              <a:rPr lang="en-US" dirty="0"/>
              <a:t>, </a:t>
            </a:r>
            <a:r>
              <a:rPr lang="en-US" dirty="0" err="1"/>
              <a:t>etc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10662A-2F82-4633-8C20-FE3A87E2941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8380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Common pattern is complex installation (Virtual machines, iptables rules, PPTP servers, </a:t>
            </a:r>
            <a:r>
              <a:rPr lang="en-US" dirty="0" err="1"/>
              <a:t>etc</a:t>
            </a:r>
            <a:r>
              <a:rPr lang="en-US" dirty="0"/>
              <a:t>), and limited protocol support (mostly HTTP/S), and 1-2 additional protocols at a demonstration level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10662A-2F82-4633-8C20-FE3A87E2941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2578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wanted it to be as easy to use as possible, not requiring Virtual Machines, </a:t>
            </a:r>
            <a:r>
              <a:rPr lang="en-US" dirty="0" err="1"/>
              <a:t>IPTables</a:t>
            </a:r>
            <a:r>
              <a:rPr lang="en-US" dirty="0"/>
              <a:t> rules, and routing changes just to get traffic to the application.</a:t>
            </a:r>
          </a:p>
          <a:p>
            <a:endParaRPr lang="en-US" dirty="0"/>
          </a:p>
          <a:p>
            <a:r>
              <a:rPr lang="en-US" dirty="0"/>
              <a:t>And I wanted there to be a large body of existing protocol support, so that you don’t have to reinvent the wheel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10662A-2F82-4633-8C20-FE3A87E2941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3233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D90CF55-8B98-4A45-B3C4-5325703AB2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1BFEE31A-1E20-4879-8DCC-D6DFAA65FE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7F0107F-B472-48B8-ADAE-FA7A3AB47C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277D2-1ABA-40F2-88AB-FF48ED371141}" type="datetimeFigureOut">
              <a:rPr lang="en-US" smtClean="0"/>
              <a:t>4/13/18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358A26B-0568-4227-8A43-1C4A128D3D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E97005D-DC05-4259-8542-17140F7FB3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C4EAA-9A9D-47C7-A7F9-07D07825EE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2731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20EF780-3E9E-48A1-BD81-99B812356D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F66D1CF-81DA-4E54-8321-39CDD2C9E2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C78992E-A4A5-40AA-82FF-71F0B6E7F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277D2-1ABA-40F2-88AB-FF48ED371141}" type="datetimeFigureOut">
              <a:rPr lang="en-US" smtClean="0"/>
              <a:t>4/13/18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FD46E38-0839-4FB8-822C-06A9C05808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5312D7E-021E-4331-BC7B-A18B0D37B5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C4EAA-9A9D-47C7-A7F9-07D07825EE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4219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6C6F5D86-D404-4165-8090-AF2042BEFD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F6C17FC1-3142-488F-A748-FD2C9E8720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16147F9-1294-4CBB-80CC-23FA8042CE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277D2-1ABA-40F2-88AB-FF48ED371141}" type="datetimeFigureOut">
              <a:rPr lang="en-US" smtClean="0"/>
              <a:t>4/13/18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089530B-68EA-43BB-B384-613ABB0131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1B69310-E0D3-4B06-AA59-17E331292F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C4EAA-9A9D-47C7-A7F9-07D07825EE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4972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BEAB8F8-4292-42B0-A9CC-803668000AA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68966" y="109330"/>
            <a:ext cx="1428481" cy="16498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4DBD538-1C20-4595-A6C1-F15F7C8FF3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191919"/>
              </a:clrFrom>
              <a:clrTo>
                <a:srgbClr val="191919">
                  <a:alpha val="0"/>
                </a:srgbClr>
              </a:clrTo>
            </a:clrChange>
          </a:blip>
          <a:srcRect l="27749" t="13351" r="22121" b="19505"/>
          <a:stretch/>
        </p:blipFill>
        <p:spPr>
          <a:xfrm>
            <a:off x="10006840" y="5349876"/>
            <a:ext cx="2185160" cy="1463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1008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8DD33A8-F783-414F-9965-09E0486042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072191" y="5557861"/>
            <a:ext cx="1013791" cy="1170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0961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7620" y="0"/>
            <a:ext cx="12199620" cy="6858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AAFA3C0-214E-40EC-A39D-4E6F402606E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672188"/>
            <a:ext cx="1013791" cy="117092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074D0E3-6118-4861-B208-2E6E192826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27749" t="13351" r="22121" b="19505"/>
          <a:stretch/>
        </p:blipFill>
        <p:spPr>
          <a:xfrm>
            <a:off x="10793896" y="5876950"/>
            <a:ext cx="1398104" cy="936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5829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7620" y="0"/>
            <a:ext cx="12199620" cy="6858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9B326AD-39BA-4700-98AA-0C88A162082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672188"/>
            <a:ext cx="1013791" cy="11709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73A723B-0243-49EF-9025-942857FA46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27749" t="13351" r="22121" b="19505"/>
          <a:stretch/>
        </p:blipFill>
        <p:spPr>
          <a:xfrm>
            <a:off x="10793896" y="5876950"/>
            <a:ext cx="1398104" cy="936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8777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7620" y="0"/>
            <a:ext cx="12199620" cy="6858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CBFDE3C-5253-4017-84F0-46DD6C99951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672188"/>
            <a:ext cx="1013791" cy="117092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4E01B68-0E98-4E66-8949-D7121FF634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27749" t="13351" r="22121" b="19505"/>
          <a:stretch/>
        </p:blipFill>
        <p:spPr>
          <a:xfrm>
            <a:off x="10793896" y="5876950"/>
            <a:ext cx="1398104" cy="936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5912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7620" y="0"/>
            <a:ext cx="12199620" cy="6858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717176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966699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181600" cy="48037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4"/>
            <a:ext cx="5181600" cy="48037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37944" y="5742980"/>
            <a:ext cx="1310640" cy="108245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562" y="5692898"/>
            <a:ext cx="1097280" cy="1132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263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525459E-3EB8-4476-9DD5-5783E5BD12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BEFF5F2-E365-4ED8-A023-078EBBD4C6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5DB2949-7812-416C-9E86-7E752E5952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277D2-1ABA-40F2-88AB-FF48ED371141}" type="datetimeFigureOut">
              <a:rPr lang="en-US" smtClean="0"/>
              <a:t>4/13/18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CEBBFB9-9C5F-424E-B11C-CE3003A038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6868188-7C2D-4F23-BA04-51EB7D61D1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C4EAA-9A9D-47C7-A7F9-07D07825EE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51796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4"/>
            <a:ext cx="5157787" cy="417004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4"/>
            <a:ext cx="5183188" cy="417004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426122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8798" y="5742980"/>
            <a:ext cx="1310640" cy="10824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562" y="5692898"/>
            <a:ext cx="1097280" cy="1132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8416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3420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557339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3932237" cy="435886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4906680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4914232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4"/>
            <a:ext cx="2628900" cy="628713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4"/>
            <a:ext cx="7734300" cy="6287135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0606237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8667" y="184728"/>
            <a:ext cx="11514667" cy="650009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825366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C22A45F-AE14-40AA-B36A-5452626AE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25711EA-2035-473F-99B0-4AD13A5789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DF9BB26-072C-4F8A-B1EA-6E5A42BD00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277D2-1ABA-40F2-88AB-FF48ED371141}" type="datetimeFigureOut">
              <a:rPr lang="en-US" smtClean="0"/>
              <a:t>4/13/18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65E2BE0-93A8-4B15-B8A7-36858287EF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FFF0BFB-3266-45E8-9FE0-B9F3DD79A2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C4EAA-9A9D-47C7-A7F9-07D07825EE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6370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A2AE3DA-D6C4-469A-ABE2-3CACDACC1A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27EFF59-B0B7-4E3E-85B8-44713C7F02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1E59594-A46A-4D3F-865E-95081C5187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E9928A5-70EC-4832-A4A1-3137DE6A05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277D2-1ABA-40F2-88AB-FF48ED371141}" type="datetimeFigureOut">
              <a:rPr lang="en-US" smtClean="0"/>
              <a:t>4/13/18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D0FF52B-189A-415E-AD57-92E9A82261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56B1D1C-59F1-4CF9-8653-8FD288F464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C4EAA-9A9D-47C7-A7F9-07D07825EE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5981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5CFC101-8602-4727-8DE4-A76BA72DEC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E558FE8-3DA4-4AD8-BA02-A5F4B22B72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E712E3AF-87DE-4625-8165-25ACBA9C62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9D57904B-2221-4684-8EF8-9004344240A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F31192B2-0717-4C46-A056-E4F79A4C26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C242A559-FF46-4795-B4CA-6B6D745FFC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277D2-1ABA-40F2-88AB-FF48ED371141}" type="datetimeFigureOut">
              <a:rPr lang="en-US" smtClean="0"/>
              <a:t>4/13/18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B162C324-14D5-49DA-A5CE-9859107E16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D08DC922-50A0-4D21-9CE2-57770C681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C4EAA-9A9D-47C7-A7F9-07D07825EE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8233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291C8B-F57B-4564-AFD7-71F65038C9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ACFE17D1-20DC-4E40-826C-2F7D40BBE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277D2-1ABA-40F2-88AB-FF48ED371141}" type="datetimeFigureOut">
              <a:rPr lang="en-US" smtClean="0"/>
              <a:t>4/13/18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3979FEAD-D336-41E8-A6A0-ED0877A15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28621270-BD9A-408F-B2E5-0A4286A9C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C4EAA-9A9D-47C7-A7F9-07D07825EE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9231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3DADF157-AE4B-4F05-9C18-BAE689F2BB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277D2-1ABA-40F2-88AB-FF48ED371141}" type="datetimeFigureOut">
              <a:rPr lang="en-US" smtClean="0"/>
              <a:t>4/13/18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1F3E87D7-310B-4CF7-924C-F885482468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FBE9552-E4BB-43A4-B4F6-6FA08DF209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C4EAA-9A9D-47C7-A7F9-07D07825EE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678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4628104-19C1-4660-BE9F-FF9CDCD3CA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34524BA-1101-4A7E-9B77-0CBAC48C3B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6291008-E83D-47A3-9350-0D6CB674BB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82BE39D-4748-4435-B3E9-CC30317A12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277D2-1ABA-40F2-88AB-FF48ED371141}" type="datetimeFigureOut">
              <a:rPr lang="en-US" smtClean="0"/>
              <a:t>4/13/18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C465452-3130-4F39-9FD6-3CC17D002E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94A1135-FA2C-4531-BED0-804FB5E9A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C4EAA-9A9D-47C7-A7F9-07D07825EE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5365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66D6B6E-9D7D-4AC1-B413-08602A6433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16AAE8A5-748A-430C-A856-759BC6B58D4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F62F914-49BD-4059-9F22-706804F68B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35B315F-22BA-41D5-ADA1-075FC01A56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277D2-1ABA-40F2-88AB-FF48ED371141}" type="datetimeFigureOut">
              <a:rPr lang="en-US" smtClean="0"/>
              <a:t>4/13/18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4334927-13F9-4DA5-AD62-B22E17275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E9BA404-02A9-4046-AC38-C63C7BD324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C4EAA-9A9D-47C7-A7F9-07D07825EE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5637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D6E923F4-6758-432C-B393-903AEEEF3E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C713F05-1515-462D-9A3C-69C4436F06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A6D2D0A-5761-43E9-A569-D0B45E09447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1277D2-1ABA-40F2-88AB-FF48ED371141}" type="datetimeFigureOut">
              <a:rPr lang="en-US" smtClean="0"/>
              <a:t>4/13/18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C0BD566-E1CB-4F8C-9AD4-3542DD56F6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BF87A04-615D-49B1-85EB-BA7BD3D60B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FC4EAA-9A9D-47C7-A7F9-07D07825EE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124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1460" y="182245"/>
            <a:ext cx="11658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1460" y="1691640"/>
            <a:ext cx="11658600" cy="49377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29755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baseline="0">
          <a:solidFill>
            <a:schemeClr val="bg1"/>
          </a:solidFill>
          <a:latin typeface="Carrier Command" charset="0"/>
          <a:ea typeface="Carrier Command" charset="0"/>
          <a:cs typeface="Carrier Command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3600" kern="1200" baseline="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3200" kern="1200" baseline="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800" kern="1200" baseline="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 baseline="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 baseline="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7" Type="http://schemas.openxmlformats.org/officeDocument/2006/relationships/image" Target="../media/image18.png"/><Relationship Id="rId8" Type="http://schemas.openxmlformats.org/officeDocument/2006/relationships/image" Target="../media/image19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4" Type="http://schemas.openxmlformats.org/officeDocument/2006/relationships/image" Target="../media/image27.png"/><Relationship Id="rId1" Type="http://schemas.microsoft.com/office/2007/relationships/media" Target="../media/media3.mp4"/><Relationship Id="rId2" Type="http://schemas.openxmlformats.org/officeDocument/2006/relationships/video" Target="../media/media3.mp4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4" Type="http://schemas.openxmlformats.org/officeDocument/2006/relationships/image" Target="../media/image28.png"/><Relationship Id="rId1" Type="http://schemas.microsoft.com/office/2007/relationships/media" Target="../media/media4.mp4"/><Relationship Id="rId2" Type="http://schemas.openxmlformats.org/officeDocument/2006/relationships/video" Target="../media/media4.mp4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4" Type="http://schemas.openxmlformats.org/officeDocument/2006/relationships/image" Target="../media/image29.png"/><Relationship Id="rId1" Type="http://schemas.microsoft.com/office/2007/relationships/media" Target="../media/media5.mp4"/><Relationship Id="rId2" Type="http://schemas.openxmlformats.org/officeDocument/2006/relationships/video" Target="../media/media5.mp4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4" Type="http://schemas.openxmlformats.org/officeDocument/2006/relationships/image" Target="../media/image30.png"/><Relationship Id="rId1" Type="http://schemas.microsoft.com/office/2007/relationships/media" Target="../media/media6.mp4"/><Relationship Id="rId2" Type="http://schemas.openxmlformats.org/officeDocument/2006/relationships/video" Target="../media/media6.mp4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4" Type="http://schemas.openxmlformats.org/officeDocument/2006/relationships/image" Target="../media/image31.png"/><Relationship Id="rId1" Type="http://schemas.microsoft.com/office/2007/relationships/media" Target="../media/media7.mp4"/><Relationship Id="rId2" Type="http://schemas.openxmlformats.org/officeDocument/2006/relationships/video" Target="../media/media7.mp4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4" Type="http://schemas.openxmlformats.org/officeDocument/2006/relationships/image" Target="../media/image6.gif"/><Relationship Id="rId5" Type="http://schemas.openxmlformats.org/officeDocument/2006/relationships/image" Target="../media/image7.jpeg"/><Relationship Id="rId6" Type="http://schemas.microsoft.com/office/2007/relationships/hdphoto" Target="../media/hdphoto1.wdp"/><Relationship Id="rId7" Type="http://schemas.openxmlformats.org/officeDocument/2006/relationships/image" Target="../media/image2.png"/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4" Type="http://schemas.openxmlformats.org/officeDocument/2006/relationships/notesSlide" Target="../notesSlides/notesSlide4.xml"/><Relationship Id="rId5" Type="http://schemas.openxmlformats.org/officeDocument/2006/relationships/image" Target="../media/image8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5.xml"/><Relationship Id="rId5" Type="http://schemas.openxmlformats.org/officeDocument/2006/relationships/image" Target="../media/image9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CE51E4C-908E-4716-9091-F1D3996BA6F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Mallet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83004CE-1FF2-4B4C-96A1-7D8E171ADF1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An intercepting proxy for arbitrary protocols</a:t>
            </a:r>
          </a:p>
          <a:p>
            <a:endParaRPr lang="en-US" dirty="0"/>
          </a:p>
          <a:p>
            <a:r>
              <a:rPr lang="en-US" dirty="0"/>
              <a:t>Rogan Dawes</a:t>
            </a:r>
          </a:p>
        </p:txBody>
      </p:sp>
    </p:spTree>
    <p:extLst>
      <p:ext uri="{BB962C8B-B14F-4D97-AF65-F5344CB8AC3E}">
        <p14:creationId xmlns:p14="http://schemas.microsoft.com/office/powerpoint/2010/main" val="1113484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xmlns="" id="{0078676B-D2BB-4503-9B8F-94AE98431968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>
                <a:solidFill>
                  <a:schemeClr val="bg1"/>
                </a:solidFill>
              </a:rPr>
              <a:t>Netty</a:t>
            </a:r>
            <a:r>
              <a:rPr lang="en-US" dirty="0">
                <a:solidFill>
                  <a:schemeClr val="bg1"/>
                </a:solidFill>
              </a:rPr>
              <a:t> is </a:t>
            </a:r>
            <a:r>
              <a:rPr lang="en-US" i="1" dirty="0">
                <a:solidFill>
                  <a:schemeClr val="bg1"/>
                </a:solidFill>
              </a:rPr>
              <a:t>an asynchronous event-driven network application framework</a:t>
            </a:r>
            <a:r>
              <a:rPr lang="en-US" dirty="0">
                <a:solidFill>
                  <a:schemeClr val="bg1"/>
                </a:solidFill>
              </a:rPr>
              <a:t> for rapid development of maintainable high performance protocol servers &amp; clients.</a:t>
            </a:r>
          </a:p>
          <a:p>
            <a:r>
              <a:rPr lang="en-US" dirty="0">
                <a:solidFill>
                  <a:schemeClr val="bg1"/>
                </a:solidFill>
              </a:rPr>
              <a:t>… designed carefully with the experiences earned from the implementation of a lot of protocols such as FTP, SMTP, HTTP, and various binary and text-based legacy protocols.</a:t>
            </a:r>
          </a:p>
          <a:p>
            <a:r>
              <a:rPr lang="en-US" dirty="0">
                <a:solidFill>
                  <a:schemeClr val="bg1"/>
                </a:solidFill>
              </a:rPr>
              <a:t>Evolved over last 15 years!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xmlns="" id="{A008C6CA-E1E2-47B8-A2E6-7F3637B5B0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3012" y="67236"/>
            <a:ext cx="3509682" cy="1748992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CB93A2AE-0907-4E3C-A9C9-A6FBAE8CF1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Netty</a:t>
            </a:r>
            <a:r>
              <a:rPr lang="en-US" dirty="0"/>
              <a:t> Project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B15C1793-295B-4AC5-8053-32E62F5A73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78" y="4962040"/>
            <a:ext cx="1370228" cy="169425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F5BFA48C-73A7-4ED2-98E2-74AA14D870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7436" y="5209643"/>
            <a:ext cx="2279276" cy="128323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2F3821C4-664B-4862-A010-6C4964CB48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56847" y="5274132"/>
            <a:ext cx="3090862" cy="113577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61FFC14B-B8B8-40DD-95A2-CBD0AC63940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1095" y="5274132"/>
            <a:ext cx="1989764" cy="105457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29125393-E174-4A3C-986D-0D78DF66CB6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60859" y="4996329"/>
            <a:ext cx="2631141" cy="1754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888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0157704A-3E8E-4DB2-BC89-B3E4DA624E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9254" y="0"/>
            <a:ext cx="11929241" cy="7012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577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365B9C0D-63D2-4F0B-91E9-796DB9C537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9594" y="-10237"/>
            <a:ext cx="7032811" cy="6868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039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6B9E4158-E74B-4A30-8191-F45CF5C5F4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752" y="78297"/>
            <a:ext cx="10372496" cy="6701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095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5EBFEF9-507B-4060-9215-9D7A6BDFB6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659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1CA0CF8-4C20-415B-986A-108009187E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0602085" cy="6877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624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7BF84C4-552A-4A3F-B6BE-3DEAB6EFC9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81631"/>
            <a:ext cx="12192000" cy="4191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682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07D93C3-E30E-4DD1-BA7C-140D5CC327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8500" y="0"/>
            <a:ext cx="5714999" cy="7136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291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JSON1.mov">
            <a:hlinkClick r:id="" action="ppaction://media"/>
            <a:extLst>
              <a:ext uri="{FF2B5EF4-FFF2-40B4-BE49-F238E27FC236}">
                <a16:creationId xmlns:a16="http://schemas.microsoft.com/office/drawing/2014/main" xmlns="" id="{E056A2D7-9655-4D26-8DDB-6E8204D7E38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285750"/>
            <a:ext cx="12192000" cy="628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419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2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JSON2.mov">
            <a:hlinkClick r:id="" action="ppaction://media"/>
            <a:extLst>
              <a:ext uri="{FF2B5EF4-FFF2-40B4-BE49-F238E27FC236}">
                <a16:creationId xmlns:a16="http://schemas.microsoft.com/office/drawing/2014/main" xmlns="" id="{B53AA845-CD86-439D-9CE0-44FB23046CA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285750"/>
            <a:ext cx="12192000" cy="628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908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5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Presentation and demonstration of Mallet, a framework for creating intercepting proxies for arbitrary protocols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Written in Java, based on </a:t>
            </a:r>
            <a:r>
              <a:rPr lang="en-US" dirty="0" err="1"/>
              <a:t>Netty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Scriptable in any JSR-223-compliant language</a:t>
            </a:r>
          </a:p>
          <a:p>
            <a:pPr marL="0" indent="0">
              <a:buNone/>
            </a:pPr>
            <a:r>
              <a:rPr lang="en-US" dirty="0"/>
              <a:t>Full open source release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Am I in the Right Track?</a:t>
            </a:r>
          </a:p>
        </p:txBody>
      </p:sp>
    </p:spTree>
    <p:extLst>
      <p:ext uri="{BB962C8B-B14F-4D97-AF65-F5344CB8AC3E}">
        <p14:creationId xmlns:p14="http://schemas.microsoft.com/office/powerpoint/2010/main" val="1323602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JSON3.mov">
            <a:hlinkClick r:id="" action="ppaction://media"/>
            <a:extLst>
              <a:ext uri="{FF2B5EF4-FFF2-40B4-BE49-F238E27FC236}">
                <a16:creationId xmlns:a16="http://schemas.microsoft.com/office/drawing/2014/main" xmlns="" id="{58507CB4-3DB6-4682-BCF7-6C02EDE1EEA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285750"/>
            <a:ext cx="12192000" cy="628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304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3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JSON4.mov">
            <a:hlinkClick r:id="" action="ppaction://media"/>
            <a:extLst>
              <a:ext uri="{FF2B5EF4-FFF2-40B4-BE49-F238E27FC236}">
                <a16:creationId xmlns:a16="http://schemas.microsoft.com/office/drawing/2014/main" xmlns="" id="{BCED1A1A-0FC2-4277-BFBD-9FF9B0A489D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285750"/>
            <a:ext cx="12192000" cy="628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060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9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JSON5.mov">
            <a:hlinkClick r:id="" action="ppaction://media"/>
            <a:extLst>
              <a:ext uri="{FF2B5EF4-FFF2-40B4-BE49-F238E27FC236}">
                <a16:creationId xmlns:a16="http://schemas.microsoft.com/office/drawing/2014/main" xmlns="" id="{00406A6F-4A64-4324-AA82-E41DE42ED98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285750"/>
            <a:ext cx="12192000" cy="628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07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3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https://github.com/SensePost/Mallet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Rogan Dawes</a:t>
            </a:r>
          </a:p>
          <a:p>
            <a:pPr marL="0" indent="0">
              <a:buNone/>
            </a:pPr>
            <a:r>
              <a:rPr lang="en-US" dirty="0" err="1"/>
              <a:t>rogan@sensepost.com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 @</a:t>
            </a:r>
            <a:r>
              <a:rPr lang="en-US" dirty="0" err="1"/>
              <a:t>RoganDawes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1955543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p-office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2774" y="-1"/>
            <a:ext cx="4151070" cy="7416945"/>
          </a:xfrm>
          <a:prstGeom prst="rect">
            <a:avLst/>
          </a:prstGeom>
        </p:spPr>
      </p:pic>
      <p:pic>
        <p:nvPicPr>
          <p:cNvPr id="7" name="Picture 6" descr=" 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7361" y="2655753"/>
            <a:ext cx="4957477" cy="14036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Content Placeholder 5" descr="1stplak.JPG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393" r="-393"/>
          <a:stretch/>
        </p:blipFill>
        <p:spPr>
          <a:xfrm>
            <a:off x="408893" y="2490734"/>
            <a:ext cx="4446877" cy="294145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9" name="TextBox 8"/>
          <p:cNvSpPr txBox="1"/>
          <p:nvPr/>
        </p:nvSpPr>
        <p:spPr>
          <a:xfrm>
            <a:off x="3450967" y="1419356"/>
            <a:ext cx="9334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London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England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506282" y="6384762"/>
            <a:ext cx="34762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Pretoria &amp; Cape Town, South Africa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267593" y="4529571"/>
            <a:ext cx="3515514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Rogan Dawes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rogan@sensepost.com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Researcher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DB44EAA8-EFA2-49BE-ACF8-C49E738DCAE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191919"/>
              </a:clrFrom>
              <a:clrTo>
                <a:srgbClr val="191919">
                  <a:alpha val="0"/>
                </a:srgbClr>
              </a:clrTo>
            </a:clrChange>
          </a:blip>
          <a:srcRect l="27749" t="13351" r="22121" b="19505"/>
          <a:stretch/>
        </p:blipFill>
        <p:spPr>
          <a:xfrm>
            <a:off x="8703856" y="-1"/>
            <a:ext cx="3488144" cy="2335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197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flow">
            <a:hlinkClick r:id="" action="ppaction://media"/>
            <a:hlinkHover r:id="" action="ppaction://ole?verb=0"/>
            <a:extLst>
              <a:ext uri="{FF2B5EF4-FFF2-40B4-BE49-F238E27FC236}">
                <a16:creationId xmlns:a16="http://schemas.microsoft.com/office/drawing/2014/main" xmlns="" id="{B36911EE-E626-4442-BCBA-45FE3441609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451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4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0ECE072-3175-48ED-9CA0-3128D48950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Demonstration</a:t>
            </a:r>
          </a:p>
        </p:txBody>
      </p:sp>
      <p:pic>
        <p:nvPicPr>
          <p:cNvPr id="4" name="Demo">
            <a:hlinkClick r:id="" action="ppaction://media"/>
            <a:extLst>
              <a:ext uri="{FF2B5EF4-FFF2-40B4-BE49-F238E27FC236}">
                <a16:creationId xmlns:a16="http://schemas.microsoft.com/office/drawing/2014/main" xmlns="" id="{4CC85E9A-B2E5-44A0-9509-99E70AE8F6C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5355" y="0"/>
            <a:ext cx="10961289" cy="6858000"/>
          </a:xfrm>
        </p:spPr>
      </p:pic>
    </p:spTree>
    <p:extLst>
      <p:ext uri="{BB962C8B-B14F-4D97-AF65-F5344CB8AC3E}">
        <p14:creationId xmlns:p14="http://schemas.microsoft.com/office/powerpoint/2010/main" val="1527375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3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E829F0D-A9D4-4AC3-877E-22C19E29E9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999" cy="687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797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068F1CF-DA5A-417C-BCF6-CB2C71F4EB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6392" y="0"/>
            <a:ext cx="101033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362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63626AC-1051-4C58-A6FC-50B70BC807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OWASP Proxy (a library for writing proxies)</a:t>
            </a:r>
          </a:p>
          <a:p>
            <a:r>
              <a:rPr lang="en-US" dirty="0"/>
              <a:t>Martin Holst </a:t>
            </a:r>
            <a:r>
              <a:rPr lang="en-US" dirty="0" err="1"/>
              <a:t>Swende</a:t>
            </a:r>
            <a:r>
              <a:rPr lang="en-US" dirty="0"/>
              <a:t> - </a:t>
            </a:r>
            <a:r>
              <a:rPr lang="en-US" dirty="0" err="1"/>
              <a:t>Hatkit</a:t>
            </a:r>
            <a:r>
              <a:rPr lang="en-US" dirty="0"/>
              <a:t> Proxy</a:t>
            </a:r>
          </a:p>
          <a:p>
            <a:r>
              <a:rPr lang="en-US" dirty="0" err="1"/>
              <a:t>Intrepidus</a:t>
            </a:r>
            <a:r>
              <a:rPr lang="en-US" dirty="0"/>
              <a:t> Group’s Mallory (2010!)</a:t>
            </a:r>
          </a:p>
          <a:p>
            <a:r>
              <a:rPr lang="en-US" dirty="0" err="1"/>
              <a:t>jcrugzz</a:t>
            </a:r>
            <a:r>
              <a:rPr lang="en-US" dirty="0"/>
              <a:t>/</a:t>
            </a:r>
            <a:r>
              <a:rPr lang="en-US" dirty="0" err="1"/>
              <a:t>tcp</a:t>
            </a:r>
            <a:r>
              <a:rPr lang="en-US" dirty="0"/>
              <a:t>-proxy</a:t>
            </a:r>
          </a:p>
          <a:p>
            <a:r>
              <a:rPr lang="en-US" dirty="0" err="1"/>
              <a:t>ickerwx</a:t>
            </a:r>
            <a:r>
              <a:rPr lang="en-US" dirty="0"/>
              <a:t>/</a:t>
            </a:r>
            <a:r>
              <a:rPr lang="en-US" dirty="0" err="1"/>
              <a:t>tcpproxy</a:t>
            </a:r>
            <a:endParaRPr lang="en-US" dirty="0"/>
          </a:p>
          <a:p>
            <a:r>
              <a:rPr lang="en-US" dirty="0"/>
              <a:t>praetorian-</a:t>
            </a:r>
            <a:r>
              <a:rPr lang="en-US" dirty="0" err="1"/>
              <a:t>inc</a:t>
            </a:r>
            <a:r>
              <a:rPr lang="en-US" dirty="0"/>
              <a:t>/Trudy</a:t>
            </a:r>
          </a:p>
          <a:p>
            <a:r>
              <a:rPr lang="en-US" dirty="0"/>
              <a:t>Simone </a:t>
            </a:r>
            <a:r>
              <a:rPr lang="en-US" dirty="0" err="1"/>
              <a:t>Margaritelli</a:t>
            </a:r>
            <a:r>
              <a:rPr lang="en-US" dirty="0"/>
              <a:t> - </a:t>
            </a:r>
            <a:r>
              <a:rPr lang="en-US" dirty="0" err="1"/>
              <a:t>Bettercap</a:t>
            </a:r>
            <a:endParaRPr lang="en-US" dirty="0"/>
          </a:p>
          <a:p>
            <a:r>
              <a:rPr lang="en-US" dirty="0" err="1"/>
              <a:t>summitt</a:t>
            </a:r>
            <a:r>
              <a:rPr lang="en-US" dirty="0"/>
              <a:t>/Burp-Non-HTTP-Extension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1DD67D82-5341-4AB5-8833-EECECAD97F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Prior work</a:t>
            </a:r>
          </a:p>
        </p:txBody>
      </p:sp>
    </p:spTree>
    <p:extLst>
      <p:ext uri="{BB962C8B-B14F-4D97-AF65-F5344CB8AC3E}">
        <p14:creationId xmlns:p14="http://schemas.microsoft.com/office/powerpoint/2010/main" val="1504704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4C71E0A-475A-4F32-9799-6D0DEFEA03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3534" y="13069"/>
            <a:ext cx="6844931" cy="684493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02BBB6F-F98C-46FB-9F58-10DC4AF50A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1425" y="13069"/>
            <a:ext cx="9109150" cy="6831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070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5773</TotalTime>
  <Words>1207</Words>
  <Application>Microsoft Macintosh PowerPoint</Application>
  <PresentationFormat>Widescreen</PresentationFormat>
  <Paragraphs>116</Paragraphs>
  <Slides>23</Slides>
  <Notes>18</Notes>
  <HiddenSlides>0</HiddenSlides>
  <MMClips>7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Calibri</vt:lpstr>
      <vt:lpstr>Calibri Light</vt:lpstr>
      <vt:lpstr>Carrier Command</vt:lpstr>
      <vt:lpstr>Arial</vt:lpstr>
      <vt:lpstr>Office Theme</vt:lpstr>
      <vt:lpstr>1_Office Theme</vt:lpstr>
      <vt:lpstr>Mallet</vt:lpstr>
      <vt:lpstr>Am I in the Right Track?</vt:lpstr>
      <vt:lpstr>PowerPoint Presentation</vt:lpstr>
      <vt:lpstr>PowerPoint Presentation</vt:lpstr>
      <vt:lpstr>Demonstration</vt:lpstr>
      <vt:lpstr>PowerPoint Presentation</vt:lpstr>
      <vt:lpstr>PowerPoint Presentation</vt:lpstr>
      <vt:lpstr>Prior work</vt:lpstr>
      <vt:lpstr>PowerPoint Presentation</vt:lpstr>
      <vt:lpstr>Netty Project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Questions?</vt:lpstr>
    </vt:vector>
  </TitlesOfParts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Mallet</dc:title>
  <dc:creator>Rogan Dawes</dc:creator>
  <cp:lastModifiedBy>Rogan Dawes</cp:lastModifiedBy>
  <cp:revision>52</cp:revision>
  <dcterms:created xsi:type="dcterms:W3CDTF">2018-04-09T07:10:46Z</dcterms:created>
  <dcterms:modified xsi:type="dcterms:W3CDTF">2018-04-13T11:25:48Z</dcterms:modified>
</cp:coreProperties>
</file>